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0" r:id="rId6"/>
    <p:sldId id="259" r:id="rId7"/>
    <p:sldId id="258" r:id="rId8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9C93-0CD4-41A8-A9C5-E9876231EADA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7A49-4522-4C44-AAA9-AE9A69780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6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9C93-0CD4-41A8-A9C5-E9876231EADA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7A49-4522-4C44-AAA9-AE9A69780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5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9C93-0CD4-41A8-A9C5-E9876231EADA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7A49-4522-4C44-AAA9-AE9A69780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9C93-0CD4-41A8-A9C5-E9876231EADA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7A49-4522-4C44-AAA9-AE9A69780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5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9C93-0CD4-41A8-A9C5-E9876231EADA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7A49-4522-4C44-AAA9-AE9A69780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1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9C93-0CD4-41A8-A9C5-E9876231EADA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7A49-4522-4C44-AAA9-AE9A69780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55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9C93-0CD4-41A8-A9C5-E9876231EADA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7A49-4522-4C44-AAA9-AE9A69780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3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9C93-0CD4-41A8-A9C5-E9876231EADA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7A49-4522-4C44-AAA9-AE9A69780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3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9C93-0CD4-41A8-A9C5-E9876231EADA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7A49-4522-4C44-AAA9-AE9A69780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8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9C93-0CD4-41A8-A9C5-E9876231EADA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7A49-4522-4C44-AAA9-AE9A69780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9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9C93-0CD4-41A8-A9C5-E9876231EADA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7A49-4522-4C44-AAA9-AE9A69780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55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A9C93-0CD4-41A8-A9C5-E9876231EADA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A7A49-4522-4C44-AAA9-AE9A69780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33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4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3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451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39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4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88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54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4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30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4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91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4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00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4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974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2016-12-16T12:06:35Z</dcterms:created>
  <dcterms:modified xsi:type="dcterms:W3CDTF">2016-12-16T12:06:41Z</dcterms:modified>
</cp:coreProperties>
</file>